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13" r:id="rId2"/>
    <p:sldId id="426" r:id="rId3"/>
    <p:sldId id="430" r:id="rId4"/>
    <p:sldId id="432" r:id="rId5"/>
    <p:sldId id="428" r:id="rId6"/>
    <p:sldId id="429" r:id="rId7"/>
    <p:sldId id="427" r:id="rId8"/>
    <p:sldId id="433" r:id="rId9"/>
    <p:sldId id="434" r:id="rId10"/>
    <p:sldId id="435" r:id="rId11"/>
    <p:sldId id="436" r:id="rId12"/>
    <p:sldId id="437" r:id="rId13"/>
    <p:sldId id="43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3979" autoAdjust="0"/>
  </p:normalViewPr>
  <p:slideViewPr>
    <p:cSldViewPr>
      <p:cViewPr varScale="1">
        <p:scale>
          <a:sx n="69" d="100"/>
          <a:sy n="69" d="100"/>
        </p:scale>
        <p:origin x="1216" y="44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20/11/2020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62173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59172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27584" y="1412776"/>
            <a:ext cx="7416824" cy="2524626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Aft>
                <a:spcPts val="180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Выводы и рекомендации по развитию интегрированного управления водными ресурсами </a:t>
            </a:r>
            <a:r>
              <a:rPr lang="ru-RU" sz="3600" b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РК и ЦА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407881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№</a:t>
            </a:r>
            <a:r>
              <a:rPr lang="en-HK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10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6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выводы и рекомендации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93" y="908720"/>
            <a:ext cx="8377014" cy="446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66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выводы и рекомендации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1038613"/>
            <a:ext cx="8686800" cy="12390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01" y="2294464"/>
            <a:ext cx="8527287" cy="418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выводы и рекомендации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15" y="1071545"/>
            <a:ext cx="8555157" cy="19254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917242"/>
            <a:ext cx="8438872" cy="29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1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Рекомендации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80728"/>
            <a:ext cx="8435280" cy="330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9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выводы и рекомендации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96752"/>
            <a:ext cx="8377954" cy="191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6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выводы и рекомендации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96752"/>
            <a:ext cx="8377954" cy="191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4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выводы и рекомендации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96752"/>
            <a:ext cx="8377954" cy="19114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212976"/>
            <a:ext cx="8229600" cy="102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1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выводы и рекомендации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08720"/>
            <a:ext cx="8397444" cy="456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78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выводы и рекомендации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952" y="908720"/>
            <a:ext cx="8722196" cy="502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23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выводы и рекомендации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980728"/>
            <a:ext cx="8580333" cy="16552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2636912"/>
            <a:ext cx="8636961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74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выводы и рекомендации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669" y="908720"/>
            <a:ext cx="8414061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64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Общие выводы и рекомендации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80728"/>
            <a:ext cx="8379444" cy="41764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20" y="5157192"/>
            <a:ext cx="8451452" cy="63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1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14488</TotalTime>
  <Words>74</Words>
  <Application>Microsoft Office PowerPoint</Application>
  <PresentationFormat>Экран (4:3)</PresentationFormat>
  <Paragraphs>27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Общие выводы и рекомендации</vt:lpstr>
      <vt:lpstr>Общие выводы и рекомендации</vt:lpstr>
      <vt:lpstr>Общие выводы и рекомендации</vt:lpstr>
      <vt:lpstr>Общие выводы и рекомендации</vt:lpstr>
      <vt:lpstr>Общие выводы и рекомендации</vt:lpstr>
      <vt:lpstr>Общие выводы и рекомендации</vt:lpstr>
      <vt:lpstr>Общие выводы и рекомендации</vt:lpstr>
      <vt:lpstr>Общие выводы и рекомендации</vt:lpstr>
      <vt:lpstr>Общие выводы и рекомендации</vt:lpstr>
      <vt:lpstr>Общие выводы и рекомендации</vt:lpstr>
      <vt:lpstr>Общие выводы и рекомендации</vt:lpstr>
      <vt:lpstr>Рекомендации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1539</cp:revision>
  <dcterms:created xsi:type="dcterms:W3CDTF">2018-10-18T08:08:24Z</dcterms:created>
  <dcterms:modified xsi:type="dcterms:W3CDTF">2020-11-20T07:43:01Z</dcterms:modified>
</cp:coreProperties>
</file>